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DB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>
        <p:scale>
          <a:sx n="13" d="100"/>
          <a:sy n="13" d="100"/>
        </p:scale>
        <p:origin x="18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Torquato" userId="28d575f3b6a5efe9" providerId="LiveId" clId="{503E950E-7592-44C9-9C8F-410D45F3F1CC}"/>
    <pc:docChg chg="undo custSel modSld">
      <pc:chgData name="Renata Torquato" userId="28d575f3b6a5efe9" providerId="LiveId" clId="{503E950E-7592-44C9-9C8F-410D45F3F1CC}" dt="2025-08-07T17:38:47.943" v="187" actId="1076"/>
      <pc:docMkLst>
        <pc:docMk/>
      </pc:docMkLst>
      <pc:sldChg chg="modSp mod">
        <pc:chgData name="Renata Torquato" userId="28d575f3b6a5efe9" providerId="LiveId" clId="{503E950E-7592-44C9-9C8F-410D45F3F1CC}" dt="2025-08-07T17:38:47.943" v="187" actId="1076"/>
        <pc:sldMkLst>
          <pc:docMk/>
          <pc:sldMk cId="2404270042" sldId="256"/>
        </pc:sldMkLst>
        <pc:spChg chg="mod">
          <ac:chgData name="Renata Torquato" userId="28d575f3b6a5efe9" providerId="LiveId" clId="{503E950E-7592-44C9-9C8F-410D45F3F1CC}" dt="2025-08-07T17:38:47.943" v="187" actId="1076"/>
          <ac:spMkLst>
            <pc:docMk/>
            <pc:sldMk cId="2404270042" sldId="256"/>
            <ac:spMk id="14" creationId="{9BB13102-0C1D-66FD-AE38-EA36B3F76B10}"/>
          </ac:spMkLst>
        </pc:spChg>
        <pc:spChg chg="mod">
          <ac:chgData name="Renata Torquato" userId="28d575f3b6a5efe9" providerId="LiveId" clId="{503E950E-7592-44C9-9C8F-410D45F3F1CC}" dt="2025-08-07T17:38:23.065" v="185" actId="255"/>
          <ac:spMkLst>
            <pc:docMk/>
            <pc:sldMk cId="2404270042" sldId="256"/>
            <ac:spMk id="18" creationId="{46D7458B-B252-0C7E-6C26-A4F93CB3CA60}"/>
          </ac:spMkLst>
        </pc:spChg>
        <pc:spChg chg="mod">
          <ac:chgData name="Renata Torquato" userId="28d575f3b6a5efe9" providerId="LiveId" clId="{503E950E-7592-44C9-9C8F-410D45F3F1CC}" dt="2025-08-07T17:38:45.135" v="186" actId="1076"/>
          <ac:spMkLst>
            <pc:docMk/>
            <pc:sldMk cId="2404270042" sldId="256"/>
            <ac:spMk id="22" creationId="{35258BF5-B3C6-62E6-FD64-8B1239E6000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47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25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96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24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34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20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955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75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01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88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127703-E1FC-46AA-B722-856D48485CE0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39236C-3FCE-406D-AD1D-9B848FFDF1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07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8D135C20-05E6-CC9F-A367-D137A01E5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10"/>
          <a:stretch>
            <a:fillRect/>
          </a:stretch>
        </p:blipFill>
        <p:spPr>
          <a:xfrm>
            <a:off x="-1" y="0"/>
            <a:ext cx="32399289" cy="6041252"/>
          </a:xfrm>
          <a:prstGeom prst="rect">
            <a:avLst/>
          </a:prstGeom>
          <a:solidFill>
            <a:srgbClr val="ABDB77"/>
          </a:solidFill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DFE96D5B-EE81-8488-3536-DE2A172B3AF0}"/>
              </a:ext>
            </a:extLst>
          </p:cNvPr>
          <p:cNvSpPr txBox="1"/>
          <p:nvPr/>
        </p:nvSpPr>
        <p:spPr>
          <a:xfrm>
            <a:off x="6141243" y="6402459"/>
            <a:ext cx="2011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4A9A459-5F19-B044-C668-55F80A96AB9E}"/>
              </a:ext>
            </a:extLst>
          </p:cNvPr>
          <p:cNvSpPr txBox="1"/>
          <p:nvPr/>
        </p:nvSpPr>
        <p:spPr>
          <a:xfrm>
            <a:off x="0" y="7910563"/>
            <a:ext cx="323992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João Silva</a:t>
            </a:r>
            <a:r>
              <a:rPr lang="pt-BR" sz="5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Pedro Silva</a:t>
            </a:r>
            <a:r>
              <a:rPr lang="pt-BR" sz="5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Paulo Silva</a:t>
            </a:r>
            <a:r>
              <a:rPr lang="pt-BR" sz="5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(máximo 8)</a:t>
            </a:r>
          </a:p>
          <a:p>
            <a:pPr algn="ctr"/>
            <a:r>
              <a:rPr lang="pt-BR" sz="5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Bolsista, Instituição XXXXXX, e-mail: XXXXXXX; </a:t>
            </a:r>
            <a:r>
              <a:rPr lang="pt-BR" sz="5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Aluno do Curso de XXXXXXX, Instituição XXXXXX; </a:t>
            </a:r>
            <a:r>
              <a:rPr lang="pt-BR" sz="5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do Curso XXXXXXX, Instituição XXXXXXX</a:t>
            </a:r>
            <a:endParaRPr lang="pt-BR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28F2952-8EA0-3804-105C-3F419D291EAD}"/>
              </a:ext>
            </a:extLst>
          </p:cNvPr>
          <p:cNvSpPr txBox="1"/>
          <p:nvPr/>
        </p:nvSpPr>
        <p:spPr>
          <a:xfrm>
            <a:off x="406400" y="10981766"/>
            <a:ext cx="14884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F182421-830E-EE1E-8846-FF5E665E2886}"/>
              </a:ext>
            </a:extLst>
          </p:cNvPr>
          <p:cNvSpPr txBox="1"/>
          <p:nvPr/>
        </p:nvSpPr>
        <p:spPr>
          <a:xfrm>
            <a:off x="406400" y="23749159"/>
            <a:ext cx="14884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46A3FC9-E17E-7CA7-D80F-8FFE6BF8222B}"/>
              </a:ext>
            </a:extLst>
          </p:cNvPr>
          <p:cNvSpPr txBox="1"/>
          <p:nvPr/>
        </p:nvSpPr>
        <p:spPr>
          <a:xfrm>
            <a:off x="17108488" y="10981766"/>
            <a:ext cx="14884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00F384-3CD3-3114-AFBB-16A154A5EE0B}"/>
              </a:ext>
            </a:extLst>
          </p:cNvPr>
          <p:cNvSpPr txBox="1"/>
          <p:nvPr/>
        </p:nvSpPr>
        <p:spPr>
          <a:xfrm>
            <a:off x="17108488" y="26906435"/>
            <a:ext cx="14884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BB13102-0C1D-66FD-AE38-EA36B3F76B10}"/>
              </a:ext>
            </a:extLst>
          </p:cNvPr>
          <p:cNvSpPr txBox="1"/>
          <p:nvPr/>
        </p:nvSpPr>
        <p:spPr>
          <a:xfrm>
            <a:off x="17108488" y="31584581"/>
            <a:ext cx="14884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BIBLIOGRÁFICAS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6D7458B-B252-0C7E-6C26-A4F93CB3CA60}"/>
              </a:ext>
            </a:extLst>
          </p:cNvPr>
          <p:cNvSpPr txBox="1"/>
          <p:nvPr/>
        </p:nvSpPr>
        <p:spPr>
          <a:xfrm>
            <a:off x="406400" y="11997429"/>
            <a:ext cx="1488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introdução deste resumo expandido deverá conter a delimitação do tema, a problemática, o referencial teórico e os objetivos do estudo apresentado.</a:t>
            </a:r>
            <a:b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OBS: O PÔSTER DEVE SER IMPRESSO NO TAMANHO: 90 CM (LARGURA) X 120 CM (ALTURA) SOB A RESPONSABILIDADE DOS AUTORES DO TRABALHO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BDB47211-6A8B-2B90-51BF-B9CFCF15F423}"/>
              </a:ext>
            </a:extLst>
          </p:cNvPr>
          <p:cNvSpPr txBox="1"/>
          <p:nvPr/>
        </p:nvSpPr>
        <p:spPr>
          <a:xfrm>
            <a:off x="406400" y="24936665"/>
            <a:ext cx="14884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Deverá explicitar o tipo de estudo, técnicas de pesquisa, população e amostra, tratamento e análise de dados.</a:t>
            </a:r>
            <a:b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possível, opte pelo uso de imagens, esquemas e tópicos que facilitem o entendimento do seu trabalho.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C08F84-8834-55CD-E46D-99DF67DDBB3E}"/>
              </a:ext>
            </a:extLst>
          </p:cNvPr>
          <p:cNvSpPr txBox="1"/>
          <p:nvPr/>
        </p:nvSpPr>
        <p:spPr>
          <a:xfrm>
            <a:off x="17108488" y="12180531"/>
            <a:ext cx="14884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as principais informações coletadas, podendo contemplar na forma de tabelas, quadros e/ou figuras.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63E99423-FFD0-6AC4-2374-36CBA7898F6A}"/>
              </a:ext>
            </a:extLst>
          </p:cNvPr>
          <p:cNvSpPr txBox="1"/>
          <p:nvPr/>
        </p:nvSpPr>
        <p:spPr>
          <a:xfrm>
            <a:off x="17108488" y="28125308"/>
            <a:ext cx="1488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 considerações finais, deverá apresentar uma síntese interpretativa dos principais argumentos usados, destacando se os objetivos foram atingidos e fechando com as principais conclusões da pesquisa.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5258BF5-B3C6-62E6-FD64-8B1239E60003}"/>
              </a:ext>
            </a:extLst>
          </p:cNvPr>
          <p:cNvSpPr txBox="1"/>
          <p:nvPr/>
        </p:nvSpPr>
        <p:spPr>
          <a:xfrm>
            <a:off x="17108488" y="32889418"/>
            <a:ext cx="14884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apenas as referências utilizadas para elaboração do pôster, mantendo o mesmo padrão de referências do resumo. 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476A90CD-1D0F-50E9-AAD1-1B0551823DC9}"/>
              </a:ext>
            </a:extLst>
          </p:cNvPr>
          <p:cNvSpPr txBox="1"/>
          <p:nvPr/>
        </p:nvSpPr>
        <p:spPr>
          <a:xfrm>
            <a:off x="17108488" y="37462434"/>
            <a:ext cx="14884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2404270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219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Renata Torquato</dc:creator>
  <cp:lastModifiedBy>Renata Torquato</cp:lastModifiedBy>
  <cp:revision>1</cp:revision>
  <dcterms:created xsi:type="dcterms:W3CDTF">2025-08-07T16:55:52Z</dcterms:created>
  <dcterms:modified xsi:type="dcterms:W3CDTF">2025-08-07T17:38:53Z</dcterms:modified>
</cp:coreProperties>
</file>